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14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21.09.2021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21.09.2021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21.09.2021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21.09.2021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21.09.2021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21.09.2021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21.09.2021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4" name="Picture 10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350" t="19299" r="28120" b="15197"/>
          <a:stretch/>
        </p:blipFill>
        <p:spPr bwMode="auto">
          <a:xfrm>
            <a:off x="2267744" y="764704"/>
            <a:ext cx="4736123" cy="56153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0551565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0</Words>
  <Application>Microsoft Office PowerPoint</Application>
  <PresentationFormat>Экран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4</cp:revision>
  <dcterms:created xsi:type="dcterms:W3CDTF">2021-06-14T04:17:16Z</dcterms:created>
  <dcterms:modified xsi:type="dcterms:W3CDTF">2021-09-21T09:19:33Z</dcterms:modified>
</cp:coreProperties>
</file>