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03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91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604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0936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663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339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032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966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33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96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0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900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64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9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38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74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52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7E59A7-00F2-469C-B56A-1571C85998EF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26EB0-D506-4496-AB9E-78C9AF0A0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694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DePeNG3vJI" TargetMode="External"/><Relationship Id="rId4" Type="http://schemas.openxmlformats.org/officeDocument/2006/relationships/hyperlink" Target="https://www.youtube.com/watch?v=OqBHyYAizb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effectLst/>
              </a:rPr>
              <a:t> </a:t>
            </a:r>
            <a:br>
              <a:rPr lang="ru-RU" sz="4000" dirty="0" smtClean="0">
                <a:effectLst/>
              </a:rPr>
            </a:br>
            <a:r>
              <a:rPr lang="ru-RU" sz="4000" dirty="0" smtClean="0">
                <a:effectLst/>
              </a:rPr>
              <a:t/>
            </a:r>
            <a:br>
              <a:rPr lang="ru-RU" sz="4000" dirty="0" smtClean="0">
                <a:effectLst/>
              </a:rPr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sz="4900" b="1" i="1" dirty="0" smtClean="0"/>
              <a:t>Тема доклада</a:t>
            </a:r>
            <a:r>
              <a:rPr lang="ru-RU" sz="4900" b="1" i="1" dirty="0" smtClean="0">
                <a:solidFill>
                  <a:schemeClr val="tx1"/>
                </a:solidFill>
              </a:rPr>
              <a:t>: «Роль </a:t>
            </a:r>
            <a:r>
              <a:rPr lang="ru-RU" sz="4900" b="1" i="1" dirty="0" err="1" smtClean="0">
                <a:solidFill>
                  <a:schemeClr val="tx1"/>
                </a:solidFill>
              </a:rPr>
              <a:t>пецептивных</a:t>
            </a:r>
            <a:r>
              <a:rPr lang="ru-RU" sz="4900" b="1" i="1" dirty="0" smtClean="0">
                <a:solidFill>
                  <a:schemeClr val="tx1"/>
                </a:solidFill>
              </a:rPr>
              <a:t> педагогических способностей в учебно-воспитательном процессе»</a:t>
            </a:r>
            <a:endParaRPr lang="ru-RU" sz="49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Подготовила: </a:t>
            </a:r>
            <a:r>
              <a:rPr lang="ru-RU" dirty="0" err="1" smtClean="0">
                <a:solidFill>
                  <a:schemeClr val="tx1"/>
                </a:solidFill>
              </a:rPr>
              <a:t>Алимбекова</a:t>
            </a:r>
            <a:r>
              <a:rPr lang="ru-RU" dirty="0" smtClean="0">
                <a:solidFill>
                  <a:schemeClr val="tx1"/>
                </a:solidFill>
              </a:rPr>
              <a:t> Юлия Анатольевна,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 педагог </a:t>
            </a:r>
            <a:r>
              <a:rPr lang="ru-RU" smtClean="0">
                <a:solidFill>
                  <a:schemeClr val="tx1"/>
                </a:solidFill>
              </a:rPr>
              <a:t>дополнительного образования </a:t>
            </a:r>
            <a:r>
              <a:rPr lang="ru-RU" dirty="0" smtClean="0">
                <a:solidFill>
                  <a:schemeClr val="tx1"/>
                </a:solidFill>
              </a:rPr>
              <a:t>ЦДЮТ «</a:t>
            </a:r>
            <a:r>
              <a:rPr lang="ru-RU" dirty="0" err="1" smtClean="0">
                <a:solidFill>
                  <a:schemeClr val="tx1"/>
                </a:solidFill>
              </a:rPr>
              <a:t>Арман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82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5000" dirty="0"/>
              <a:t>Слово "</a:t>
            </a:r>
            <a:r>
              <a:rPr lang="ru-RU" sz="5000" b="1" dirty="0"/>
              <a:t>перцепция</a:t>
            </a:r>
            <a:r>
              <a:rPr lang="ru-RU" sz="5000" dirty="0"/>
              <a:t>" (</a:t>
            </a:r>
            <a:r>
              <a:rPr lang="ru-RU" sz="5000" dirty="0" err="1"/>
              <a:t>percipere</a:t>
            </a:r>
            <a:r>
              <a:rPr lang="ru-RU" sz="5000" dirty="0"/>
              <a:t>) латинского происхождения дословно переводится как «восприятие».</a:t>
            </a:r>
          </a:p>
          <a:p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398118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Классификация перцептивных способностей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по модальности:                 по форме материи: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dirty="0" smtClean="0"/>
              <a:t>     * зрительное                                                            * пространство</a:t>
            </a:r>
          </a:p>
          <a:p>
            <a:pPr marL="0" indent="0">
              <a:buNone/>
            </a:pPr>
            <a:r>
              <a:rPr lang="ru-RU" dirty="0" smtClean="0"/>
              <a:t>     * слуховое                                                                * движение</a:t>
            </a:r>
          </a:p>
          <a:p>
            <a:pPr marL="0" indent="0">
              <a:buNone/>
            </a:pPr>
            <a:r>
              <a:rPr lang="ru-RU" dirty="0" smtClean="0"/>
              <a:t>     * кинестетическое                                                  * время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 rot="19385373">
            <a:off x="7874758" y="1853248"/>
            <a:ext cx="484632" cy="97840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2875568">
            <a:off x="2442949" y="1853248"/>
            <a:ext cx="484632" cy="97840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82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ВИДЫ ПРОГРАММ И МЕТОДИК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sz="3200" dirty="0"/>
              <a:t>комплексы для детей (и взрослых) с проблемами в развитии;</a:t>
            </a:r>
          </a:p>
          <a:p>
            <a:pPr lvl="0" fontAlgn="base"/>
            <a:r>
              <a:rPr lang="ru-RU" sz="3200" dirty="0"/>
              <a:t>для детей (и взрослых) с нормальным развитием;</a:t>
            </a:r>
          </a:p>
          <a:p>
            <a:pPr lvl="0" fontAlgn="base"/>
            <a:r>
              <a:rPr lang="ru-RU" sz="3200" dirty="0"/>
              <a:t>для одаренных.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916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/>
              <a:t>Перцептивные способности учителя –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sz="2400" dirty="0"/>
              <a:t>воспринимать психологическое состояние ученика;</a:t>
            </a:r>
          </a:p>
          <a:p>
            <a:pPr lvl="0" fontAlgn="base"/>
            <a:r>
              <a:rPr lang="ru-RU" sz="2400" dirty="0"/>
              <a:t>держать в поле зрения одновременно весь класс и конкретного воспитанника;</a:t>
            </a:r>
          </a:p>
          <a:p>
            <a:pPr lvl="0" fontAlgn="base"/>
            <a:r>
              <a:rPr lang="ru-RU" sz="2400" dirty="0"/>
              <a:t>дифференцировать характерные черты учащегося от проявления сиюминутного состояния;</a:t>
            </a:r>
          </a:p>
          <a:p>
            <a:pPr lvl="0" fontAlgn="base"/>
            <a:r>
              <a:rPr lang="ru-RU" sz="2400" dirty="0"/>
              <a:t>оценивать деятельность учеников по результату выполнения (положительный, отрицательный, нейтральный), озвучивая комплексный анализ.</a:t>
            </a:r>
          </a:p>
          <a:p>
            <a:pPr marL="0" indent="0">
              <a:buNone/>
            </a:pPr>
            <a:r>
              <a:rPr lang="ru-RU" sz="2400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49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" name="uDePeNG3vJ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55594" y="381001"/>
            <a:ext cx="10249469" cy="6197220"/>
          </a:xfrm>
          <a:prstGeom prst="rect">
            <a:avLst/>
          </a:prstGeom>
        </p:spPr>
      </p:pic>
      <p:sp>
        <p:nvSpPr>
          <p:cNvPr id="4" name="Rectangle 3">
            <a:hlinkClick r:id="rId4"/>
          </p:cNvPr>
          <p:cNvSpPr>
            <a:spLocks noChangeArrowheads="1"/>
          </p:cNvSpPr>
          <p:nvPr/>
        </p:nvSpPr>
        <p:spPr bwMode="auto">
          <a:xfrm>
            <a:off x="0" y="0"/>
            <a:ext cx="15890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2" descr="data:image/jpeg;base64,/9j/4AAQSkZJRgABAQAAAQABAAD/2wCEAAkGBwgHBgkIBwgKCgkLDRYPDQwMDRsUFRAWIB0iIiAdHx8kKDQsJCYxJx8fLT0tMTU3Ojo6Iys/RD84QzQ5OjcBCgoKDQwNGg8PGjclHyU3Nzc3Nzc3Nzc3Nzc3Nzc3Nzc3Nzc3Nzc3Nzc3Nzc3Nzc3Nzc3Nzc3Nzc3Nzc3Nzc3N//AABEIAGQAsgMBIgACEQEDEQH/xAAbAAACAwEBAQAAAAAAAAAAAAAAAgEDBQQGB//EADwQAAEDAgMFBAYIBgMAAAAAAAEAAhEDIQQSMQVBUWGREyJxkhVSgaGx4QYjU2KiwdHwFDJCQ1RjMzST/8QAGgEBAAMBAQEAAAAAAAAAAAAAAAECAwQGBf/EACQRAAEDAwQCAwEAAAAAAAAAAAABAhEDE1ESFCFhMUEEIlJi/9oADAMBAAIRAxEAPwD4chbh+jxGuKb5PmlOwD/kj/z+a6dnX/Jjfp5MVC2TsF3+QPJ80egnf5A8nzTaVvyTfp5MZC2PQThrXHtZ81PoIx/2RPDJ81G0rfkX6eTGQtc7Edur/g+aX0MR/fHk+abWrgX6eTKQtX0Mftx5PmpbsYkH6/whk/mo21XAv08mShar9jOa4tNYW+5CluxpIBxAv9y/xTb1MC/TyZKFpnZJAH1w8qU7LI/vDyqLFTBN5mTOQtE7MMD65vRKdnH7X8Kiy/AusycCFo+iyP7rfYFHoz/cPKll+BdZkz0LQ9GGf+UeVB2aftR5VFp+BdZkz0Lv9Gn7UeVHo7/aPKlp+BdZk4ELu9Hn7X8KhLT8C6zJ64x3chLiReW77/K6rOqa7SC4Ebxu9qVxBcTx4r0qqfIQDA39Aka8Fzg0fymDKdz5AFlzVs9Jxq0odJGZpOo48lk90cl2pPBcRZITGqmnnDRnILpkxcDqhoaKg7RuZtxGaN1rqJlJI8cFZI5lQSNdEECTfclc4ZQDJM2uLBVVSQnkmBbN23iwnUpIlwvbmt7ZWza/8FUxOHpMqYlveZ2jQ8Abu7x39FlUfpQmOTCA13R70rgdy6NonsjRoS1z3Z31DStDj906aaWXOZAWVOor05Qu5EQh2YsEmzbAE6KlwKuloBLu8Ta/xSmToLeKspBVeEZVbZomRyUGLQQfyVVQmRQyACbcEpg7oT1CGy0OB8N/VUkrNSyIOeI3qJB1J6JW53mGNc46wBKcvzMYCGgtESGwTeb8dfgqkwKSZUHw9qcaHdA4KA45S2BB3xdALCFKEBrZrkEGRYydOSUuniuPtE7Hk33Bd9059KoXyY5KHHNTc2Lnf7FLGuydoG5mggEyIBMwPcUueRbQa2UK6UgJKKJRqZ2NcNdDyKgvJsNx4KiiAzGVLkZmgg8Lqyo4k663tZZsqKreTRzERR3S6GgaTdt5SVatHDPy1XtqPAl1IHQ8z+Sk12YfDvqudewAbrP7uvPVKveI96wr19PCGtGlr8npdmPGOxjaZpsayMxAkCOq2doYh2FwfasrPY5xy0RTsXcT4LI2Xh3bL2b22IB7bEd5w3tZw8SsvG7UqYjFF9aTuaBowcly3FjU4tbl0Id/a1nVHmu4l2hB+BRUeAwAG5FxGi5cJihXY7NJqyIdOgE/JdBp8bD4+C62OlsmLk0uhRHEwCQIO9BzgwLGNHWKcMLb7gVU4yb+F1KqEUgvIaQLSIPNQpdT4QUBsAOkGDcA6KsklcFzgGiSbBBAgNy94Eyc0yrQzukzcG0JHhrTBnW4+KqpZFIpOLHS0uDoIsY1U2AJ0IsRCUGWm+h3nipcMjiDZwtYyqkjvrVH0Qx7g5oMgE3FgPyCqm0IBEiZjkpaTuMHihAXQpjmVCAtdzaU7nDQC4sHAWcPCEzmhxBaIECxM3U9mBF5t4Qt5M5QrBc0OEgW3iZTtIBbB8ZFvBIR91TlIEjikjgh4+taeLTKl9xwtqE1R1RxpBzs2QFrQLwNYCjgCI8VVvtCV9HDtaoG4emyCXOJJcfcF3fRLYv8SRjsS36pjvq2kfzEb/AKppdVx7qdak2tQdShgIkCOHAzK38DtnZ2BpNwtRlTDMaBlOTOOuvuXC/7vk6dStZDfJbtnC1auFJYLveI8AvFY/D1KVaHtIcPevbYrb+y6lMBlc913qm4C89tPH4DE3bTquPKG/vorO8QUpakXkydmVMtcg6kR4LXpVe8BrGgGp5LFe4UsQypTp5GG2pPvWm4tLN14iFpRWEgtWbKydDntyNjXedxXM9xJlT2ncLQ0ETZx1HJLuvNzZayYo2B2vEbpHVQHAGUoAU5YSRBc2oHEW73Gd6qr04e7K5rgDEg68/BNTDRDnNkbr2KMpKgeCoAACOF1BCty2gi/FAZxUCRI7oBix4IKsLTpCjLAkoJK5PNCu7Gp6h6IQSXNsrAUhgKA4A2IlW1GK8jkBSxpfUaxgBLjACQuMzvTUamTE03k6OBKK7gIil+324fAUMPTpVR2olzspOYmFj0cWGZW1XFwkS+DI66rs+kmJZXxDHsxRqVAMpa1ogDcsSoXHUmFzI5fJ2sYmlEPV4rZ7KT8IcDGSoBLhckTmLucwF3YjZ2Hxl22MfyOasz6N4mrUfs+k6XOFcMAHqgErd2rgBg6hr4cPp0tSGd00z+ilrViSjlhUbPJ47aeBZg6/ZdrTzEwG7wtXAbBwtShVZiqjTiqTgHNpVQQQQCPjHsXficQMdTbh8Vii1n9TmsaHu9p/RZ2HxtLZlau7ZeG7XDHu1KtWZJ5e1QvPgtLogrxGwsND2Or1LaaW/VcDcPUoDs6kSDAI3jiunEbWfUlz2gOK48PWfWxEPNomFDJRwdOnktynT3KQxX5AjLwEroOfUUlvD4KC0jwVwAtYyDvTBkoRqOYd0yLHkna8TLhmG8TEqx7ANFWWoTKKSHNBIylwjjBn9wlnQkW0mdVIbG8H8lLoDSY0UEyM0gxpCmRpxXG57idYUsrObrdJJ0KdVlCq7dnNCSV0qS9+YykJusKTxPVEnieq573R17dMnqw2WgiLhGTwXlM7vWPVGZ3rHql/optP6PRYjC0y0uy34hUbQoMo0WZBGaoBKxMzj/AFHqgucdXHqoWrPo0bRVI+x6z6PYc+l8HUdUDJeSBO4AfFfR312wbgr4ZmcDOY9U3aVPXd5ldnyNKRBSr8W4syfRtr7LL6tV9GG4aZ7Kmbn9ByWNULqDM2HdlEQMthHhovJdrU+0f5ilzHieqye9FWUSDVlJWpCrJpYyu1z+7TaDvy2HRdGyWBwfUJvOUDgsSVIcRoSPajaiovJLqUthD1eQngpDDyXk8zvWPVGZ3rHqtL/RhtOz1mTwRBXk87vWPVTnd6zuqX+iNn2epcziR1UClm3heWzO4nqgOcNCeqi90TtOz1Dw2mJcYXPXqMLO6d68+XOOrj1RJ4lL3RZPjR7NnKVELHk8T1RJ4nql7ovZ7NnKULGk8ShL3Qs9kIQhYG4IQhACEIQAhCEAIQhACEIQAhCEAIQhACEIQAhCEAIQhACEIQH/2Q=="/>
          <p:cNvSpPr>
            <a:spLocks noChangeAspect="1" noChangeArrowheads="1"/>
          </p:cNvSpPr>
          <p:nvPr/>
        </p:nvSpPr>
        <p:spPr bwMode="auto">
          <a:xfrm>
            <a:off x="127000" y="-533400"/>
            <a:ext cx="16954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Rectangle 6">
            <a:hlinkClick r:id="rId4"/>
          </p:cNvPr>
          <p:cNvSpPr>
            <a:spLocks noChangeArrowheads="1"/>
          </p:cNvSpPr>
          <p:nvPr/>
        </p:nvSpPr>
        <p:spPr bwMode="auto">
          <a:xfrm>
            <a:off x="152400" y="152400"/>
            <a:ext cx="15890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utoShape 5" descr="data:image/jpeg;base64,/9j/4AAQSkZJRgABAQAAAQABAAD/2wCEAAkGBwgHBgkIBwgKCgkLDRYPDQwMDRsUFRAWIB0iIiAdHx8kKDQsJCYxJx8fLT0tMTU3Ojo6Iys/RD84QzQ5OjcBCgoKDQwNGg8PGjclHyU3Nzc3Nzc3Nzc3Nzc3Nzc3Nzc3Nzc3Nzc3Nzc3Nzc3Nzc3Nzc3Nzc3Nzc3Nzc3Nzc3N//AABEIAGQAsgMBIgACEQEDEQH/xAAbAAACAwEBAQAAAAAAAAAAAAAAAgEDBQQGB//EADwQAAEDAgMFBAYIBgMAAAAAAAEAAhEDIQQSMQVBUWGREyJxkhVSgaGx4QYjU2KiwdHwFDJCQ1RjMzST/8QAGgEBAAMBAQEAAAAAAAAAAAAAAAECAwQGBf/EACQRAAEDAwQCAwEAAAAAAAAAAAABAhEDE1ESFCFhMUEEIlJi/9oADAMBAAIRAxEAPwD4chbh+jxGuKb5PmlOwD/kj/z+a6dnX/Jjfp5MVC2TsF3+QPJ80egnf5A8nzTaVvyTfp5MZC2PQThrXHtZ81PoIx/2RPDJ81G0rfkX6eTGQtc7Edur/g+aX0MR/fHk+abWrgX6eTKQtX0Mftx5PmpbsYkH6/whk/mo21XAv08mShar9jOa4tNYW+5CluxpIBxAv9y/xTb1MC/TyZKFpnZJAH1w8qU7LI/vDyqLFTBN5mTOQtE7MMD65vRKdnH7X8Kiy/AusycCFo+iyP7rfYFHoz/cPKll+BdZkz0LQ9GGf+UeVB2aftR5VFp+BdZkz0Lv9Gn7UeVHo7/aPKlp+BdZk4ELu9Hn7X8KhLT8C6zJ64x3chLiReW77/K6rOqa7SC4Ebxu9qVxBcTx4r0qqfIQDA39Aka8Fzg0fymDKdz5AFlzVs9Jxq0odJGZpOo48lk90cl2pPBcRZITGqmnnDRnILpkxcDqhoaKg7RuZtxGaN1rqJlJI8cFZI5lQSNdEECTfclc4ZQDJM2uLBVVSQnkmBbN23iwnUpIlwvbmt7ZWza/8FUxOHpMqYlveZ2jQ8Abu7x39FlUfpQmOTCA13R70rgdy6NonsjRoS1z3Z31DStDj906aaWXOZAWVOor05Qu5EQh2YsEmzbAE6KlwKuloBLu8Ta/xSmToLeKspBVeEZVbZomRyUGLQQfyVVQmRQyACbcEpg7oT1CGy0OB8N/VUkrNSyIOeI3qJB1J6JW53mGNc46wBKcvzMYCGgtESGwTeb8dfgqkwKSZUHw9qcaHdA4KA45S2BB3xdALCFKEBrZrkEGRYydOSUuniuPtE7Hk33Bd9059KoXyY5KHHNTc2Lnf7FLGuydoG5mggEyIBMwPcUueRbQa2UK6UgJKKJRqZ2NcNdDyKgvJsNx4KiiAzGVLkZmgg8Lqyo4k663tZZsqKreTRzERR3S6GgaTdt5SVatHDPy1XtqPAl1IHQ8z+Sk12YfDvqudewAbrP7uvPVKveI96wr19PCGtGlr8npdmPGOxjaZpsayMxAkCOq2doYh2FwfasrPY5xy0RTsXcT4LI2Xh3bL2b22IB7bEd5w3tZw8SsvG7UqYjFF9aTuaBowcly3FjU4tbl0Id/a1nVHmu4l2hB+BRUeAwAG5FxGi5cJihXY7NJqyIdOgE/JdBp8bD4+C62OlsmLk0uhRHEwCQIO9BzgwLGNHWKcMLb7gVU4yb+F1KqEUgvIaQLSIPNQpdT4QUBsAOkGDcA6KsklcFzgGiSbBBAgNy94Eyc0yrQzukzcG0JHhrTBnW4+KqpZFIpOLHS0uDoIsY1U2AJ0IsRCUGWm+h3nipcMjiDZwtYyqkjvrVH0Qx7g5oMgE3FgPyCqm0IBEiZjkpaTuMHihAXQpjmVCAtdzaU7nDQC4sHAWcPCEzmhxBaIECxM3U9mBF5t4Qt5M5QrBc0OEgW3iZTtIBbB8ZFvBIR91TlIEjikjgh4+taeLTKl9xwtqE1R1RxpBzs2QFrQLwNYCjgCI8VVvtCV9HDtaoG4emyCXOJJcfcF3fRLYv8SRjsS36pjvq2kfzEb/AKppdVx7qdak2tQdShgIkCOHAzK38DtnZ2BpNwtRlTDMaBlOTOOuvuXC/7vk6dStZDfJbtnC1auFJYLveI8AvFY/D1KVaHtIcPevbYrb+y6lMBlc913qm4C89tPH4DE3bTquPKG/vorO8QUpakXkydmVMtcg6kR4LXpVe8BrGgGp5LFe4UsQypTp5GG2pPvWm4tLN14iFpRWEgtWbKydDntyNjXedxXM9xJlT2ncLQ0ETZx1HJLuvNzZayYo2B2vEbpHVQHAGUoAU5YSRBc2oHEW73Gd6qr04e7K5rgDEg68/BNTDRDnNkbr2KMpKgeCoAACOF1BCty2gi/FAZxUCRI7oBix4IKsLTpCjLAkoJK5PNCu7Gp6h6IQSXNsrAUhgKA4A2IlW1GK8jkBSxpfUaxgBLjACQuMzvTUamTE03k6OBKK7gIil+324fAUMPTpVR2olzspOYmFj0cWGZW1XFwkS+DI66rs+kmJZXxDHsxRqVAMpa1ogDcsSoXHUmFzI5fJ2sYmlEPV4rZ7KT8IcDGSoBLhckTmLucwF3YjZ2Hxl22MfyOasz6N4mrUfs+k6XOFcMAHqgErd2rgBg6hr4cPp0tSGd00z+ilrViSjlhUbPJ47aeBZg6/ZdrTzEwG7wtXAbBwtShVZiqjTiqTgHNpVQQQQCPjHsXficQMdTbh8Vii1n9TmsaHu9p/RZ2HxtLZlau7ZeG7XDHu1KtWZJ5e1QvPgtLogrxGwsND2Or1LaaW/VcDcPUoDs6kSDAI3jiunEbWfUlz2gOK48PWfWxEPNomFDJRwdOnktynT3KQxX5AjLwEroOfUUlvD4KC0jwVwAtYyDvTBkoRqOYd0yLHkna8TLhmG8TEqx7ANFWWoTKKSHNBIylwjjBn9wlnQkW0mdVIbG8H8lLoDSY0UEyM0gxpCmRpxXG57idYUsrObrdJJ0KdVlCq7dnNCSV0qS9+YykJusKTxPVEnieq573R17dMnqw2WgiLhGTwXlM7vWPVGZ3rHql/optP6PRYjC0y0uy34hUbQoMo0WZBGaoBKxMzj/AFHqgucdXHqoWrPo0bRVI+x6z6PYc+l8HUdUDJeSBO4AfFfR312wbgr4ZmcDOY9U3aVPXd5ldnyNKRBSr8W4syfRtr7LL6tV9GG4aZ7Kmbn9ByWNULqDM2HdlEQMthHhovJdrU+0f5ilzHieqye9FWUSDVlJWpCrJpYyu1z+7TaDvy2HRdGyWBwfUJvOUDgsSVIcRoSPajaiovJLqUthD1eQngpDDyXk8zvWPVGZ3rHqtL/RhtOz1mTwRBXk87vWPVTnd6zuqX+iNn2epcziR1UClm3heWzO4nqgOcNCeqi90TtOz1Dw2mJcYXPXqMLO6d68+XOOrj1RJ4lL3RZPjR7NnKVELHk8T1RJ4nql7ovZ7NnKULGk8ShL3Qs9kIQhYG4IQhACEIQAhCEAIQhACEIQAhCEAIQhACEIQAhCEAIQhACEIQH/2Q=="/>
          <p:cNvSpPr>
            <a:spLocks noChangeAspect="1" noChangeArrowheads="1"/>
          </p:cNvSpPr>
          <p:nvPr/>
        </p:nvSpPr>
        <p:spPr bwMode="auto">
          <a:xfrm>
            <a:off x="279400" y="-381000"/>
            <a:ext cx="16954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Rectangle 9">
            <a:hlinkClick r:id="rId4"/>
          </p:cNvPr>
          <p:cNvSpPr>
            <a:spLocks noChangeArrowheads="1"/>
          </p:cNvSpPr>
          <p:nvPr/>
        </p:nvSpPr>
        <p:spPr bwMode="auto">
          <a:xfrm>
            <a:off x="304800" y="304800"/>
            <a:ext cx="15890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AutoShape 8" descr="data:image/jpeg;base64,/9j/4AAQSkZJRgABAQAAAQABAAD/2wCEAAkGBwgHBgkIBwgKCgkLDRYPDQwMDRsUFRAWIB0iIiAdHx8kKDQsJCYxJx8fLT0tMTU3Ojo6Iys/RD84QzQ5OjcBCgoKDQwNGg8PGjclHyU3Nzc3Nzc3Nzc3Nzc3Nzc3Nzc3Nzc3Nzc3Nzc3Nzc3Nzc3Nzc3Nzc3Nzc3Nzc3Nzc3N//AABEIAGQAsgMBIgACEQEDEQH/xAAbAAACAwEBAQAAAAAAAAAAAAAAAgEDBQQGB//EADwQAAEDAgMFBAYIBgMAAAAAAAEAAhEDIQQSMQVBUWGREyJxkhVSgaGx4QYjU2KiwdHwFDJCQ1RjMzST/8QAGgEBAAMBAQEAAAAAAAAAAAAAAAECAwQGBf/EACQRAAEDAwQCAwEAAAAAAAAAAAABAhEDE1ESFCFhMUEEIlJi/9oADAMBAAIRAxEAPwD4chbh+jxGuKb5PmlOwD/kj/z+a6dnX/Jjfp5MVC2TsF3+QPJ80egnf5A8nzTaVvyTfp5MZC2PQThrXHtZ81PoIx/2RPDJ81G0rfkX6eTGQtc7Edur/g+aX0MR/fHk+abWrgX6eTKQtX0Mftx5PmpbsYkH6/whk/mo21XAv08mShar9jOa4tNYW+5CluxpIBxAv9y/xTb1MC/TyZKFpnZJAH1w8qU7LI/vDyqLFTBN5mTOQtE7MMD65vRKdnH7X8Kiy/AusycCFo+iyP7rfYFHoz/cPKll+BdZkz0LQ9GGf+UeVB2aftR5VFp+BdZkz0Lv9Gn7UeVHo7/aPKlp+BdZk4ELu9Hn7X8KhLT8C6zJ64x3chLiReW77/K6rOqa7SC4Ebxu9qVxBcTx4r0qqfIQDA39Aka8Fzg0fymDKdz5AFlzVs9Jxq0odJGZpOo48lk90cl2pPBcRZITGqmnnDRnILpkxcDqhoaKg7RuZtxGaN1rqJlJI8cFZI5lQSNdEECTfclc4ZQDJM2uLBVVSQnkmBbN23iwnUpIlwvbmt7ZWza/8FUxOHpMqYlveZ2jQ8Abu7x39FlUfpQmOTCA13R70rgdy6NonsjRoS1z3Z31DStDj906aaWXOZAWVOor05Qu5EQh2YsEmzbAE6KlwKuloBLu8Ta/xSmToLeKspBVeEZVbZomRyUGLQQfyVVQmRQyACbcEpg7oT1CGy0OB8N/VUkrNSyIOeI3qJB1J6JW53mGNc46wBKcvzMYCGgtESGwTeb8dfgqkwKSZUHw9qcaHdA4KA45S2BB3xdALCFKEBrZrkEGRYydOSUuniuPtE7Hk33Bd9059KoXyY5KHHNTc2Lnf7FLGuydoG5mggEyIBMwPcUueRbQa2UK6UgJKKJRqZ2NcNdDyKgvJsNx4KiiAzGVLkZmgg8Lqyo4k663tZZsqKreTRzERR3S6GgaTdt5SVatHDPy1XtqPAl1IHQ8z+Sk12YfDvqudewAbrP7uvPVKveI96wr19PCGtGlr8npdmPGOxjaZpsayMxAkCOq2doYh2FwfasrPY5xy0RTsXcT4LI2Xh3bL2b22IB7bEd5w3tZw8SsvG7UqYjFF9aTuaBowcly3FjU4tbl0Id/a1nVHmu4l2hB+BRUeAwAG5FxGi5cJihXY7NJqyIdOgE/JdBp8bD4+C62OlsmLk0uhRHEwCQIO9BzgwLGNHWKcMLb7gVU4yb+F1KqEUgvIaQLSIPNQpdT4QUBsAOkGDcA6KsklcFzgGiSbBBAgNy94Eyc0yrQzukzcG0JHhrTBnW4+KqpZFIpOLHS0uDoIsY1U2AJ0IsRCUGWm+h3nipcMjiDZwtYyqkjvrVH0Qx7g5oMgE3FgPyCqm0IBEiZjkpaTuMHihAXQpjmVCAtdzaU7nDQC4sHAWcPCEzmhxBaIECxM3U9mBF5t4Qt5M5QrBc0OEgW3iZTtIBbB8ZFvBIR91TlIEjikjgh4+taeLTKl9xwtqE1R1RxpBzs2QFrQLwNYCjgCI8VVvtCV9HDtaoG4emyCXOJJcfcF3fRLYv8SRjsS36pjvq2kfzEb/AKppdVx7qdak2tQdShgIkCOHAzK38DtnZ2BpNwtRlTDMaBlOTOOuvuXC/7vk6dStZDfJbtnC1auFJYLveI8AvFY/D1KVaHtIcPevbYrb+y6lMBlc913qm4C89tPH4DE3bTquPKG/vorO8QUpakXkydmVMtcg6kR4LXpVe8BrGgGp5LFe4UsQypTp5GG2pPvWm4tLN14iFpRWEgtWbKydDntyNjXedxXM9xJlT2ncLQ0ETZx1HJLuvNzZayYo2B2vEbpHVQHAGUoAU5YSRBc2oHEW73Gd6qr04e7K5rgDEg68/BNTDRDnNkbr2KMpKgeCoAACOF1BCty2gi/FAZxUCRI7oBix4IKsLTpCjLAkoJK5PNCu7Gp6h6IQSXNsrAUhgKA4A2IlW1GK8jkBSxpfUaxgBLjACQuMzvTUamTE03k6OBKK7gIil+324fAUMPTpVR2olzspOYmFj0cWGZW1XFwkS+DI66rs+kmJZXxDHsxRqVAMpa1ogDcsSoXHUmFzI5fJ2sYmlEPV4rZ7KT8IcDGSoBLhckTmLucwF3YjZ2Hxl22MfyOasz6N4mrUfs+k6XOFcMAHqgErd2rgBg6hr4cPp0tSGd00z+ilrViSjlhUbPJ47aeBZg6/ZdrTzEwG7wtXAbBwtShVZiqjTiqTgHNpVQQQQCPjHsXficQMdTbh8Vii1n9TmsaHu9p/RZ2HxtLZlau7ZeG7XDHu1KtWZJ5e1QvPgtLogrxGwsND2Or1LaaW/VcDcPUoDs6kSDAI3jiunEbWfUlz2gOK48PWfWxEPNomFDJRwdOnktynT3KQxX5AjLwEroOfUUlvD4KC0jwVwAtYyDvTBkoRqOYd0yLHkna8TLhmG8TEqx7ANFWWoTKKSHNBIylwjjBn9wlnQkW0mdVIbG8H8lLoDSY0UEyM0gxpCmRpxXG57idYUsrObrdJJ0KdVlCq7dnNCSV0qS9+YykJusKTxPVEnieq573R17dMnqw2WgiLhGTwXlM7vWPVGZ3rHql/optP6PRYjC0y0uy34hUbQoMo0WZBGaoBKxMzj/AFHqgucdXHqoWrPo0bRVI+x6z6PYc+l8HUdUDJeSBO4AfFfR312wbgr4ZmcDOY9U3aVPXd5ldnyNKRBSr8W4syfRtr7LL6tV9GG4aZ7Kmbn9ByWNULqDM2HdlEQMthHhovJdrU+0f5ilzHieqye9FWUSDVlJWpCrJpYyu1z+7TaDvy2HRdGyWBwfUJvOUDgsSVIcRoSPajaiovJLqUthD1eQngpDDyXk8zvWPVGZ3rHqtL/RhtOz1mTwRBXk87vWPVTnd6zuqX+iNn2epcziR1UClm3heWzO4nqgOcNCeqi90TtOz1Dw2mJcYXPXqMLO6d68+XOOrj1RJ4lL3RZPjR7NnKVELHk8T1RJ4nql7ovZ7NnKULGk8ShL3Qs9kIQhYG4IQhACEIQAhCEAIQhACEIQAhCEAIQhACEIQAhCEAIQhACEIQH/2Q=="/>
          <p:cNvSpPr>
            <a:spLocks noChangeAspect="1" noChangeArrowheads="1"/>
          </p:cNvSpPr>
          <p:nvPr/>
        </p:nvSpPr>
        <p:spPr bwMode="auto">
          <a:xfrm>
            <a:off x="431800" y="-228600"/>
            <a:ext cx="16954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Rectangle 12">
            <a:hlinkClick r:id="rId4"/>
          </p:cNvPr>
          <p:cNvSpPr>
            <a:spLocks noChangeArrowheads="1"/>
          </p:cNvSpPr>
          <p:nvPr/>
        </p:nvSpPr>
        <p:spPr bwMode="auto">
          <a:xfrm>
            <a:off x="457200" y="457200"/>
            <a:ext cx="15890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AutoShape 11" descr="data:image/jpeg;base64,/9j/4AAQSkZJRgABAQAAAQABAAD/2wCEAAkGBwgHBgkIBwgKCgkLDRYPDQwMDRsUFRAWIB0iIiAdHx8kKDQsJCYxJx8fLT0tMTU3Ojo6Iys/RD84QzQ5OjcBCgoKDQwNGg8PGjclHyU3Nzc3Nzc3Nzc3Nzc3Nzc3Nzc3Nzc3Nzc3Nzc3Nzc3Nzc3Nzc3Nzc3Nzc3Nzc3Nzc3N//AABEIAGQAsgMBIgACEQEDEQH/xAAbAAACAwEBAQAAAAAAAAAAAAAAAgEDBQQGB//EADwQAAEDAgMFBAYIBgMAAAAAAAEAAhEDIQQSMQVBUWGREyJxkhVSgaGx4QYjU2KiwdHwFDJCQ1RjMzST/8QAGgEBAAMBAQEAAAAAAAAAAAAAAAECAwQGBf/EACQRAAEDAwQCAwEAAAAAAAAAAAABAhEDE1ESFCFhMUEEIlJi/9oADAMBAAIRAxEAPwD4chbh+jxGuKb5PmlOwD/kj/z+a6dnX/Jjfp5MVC2TsF3+QPJ80egnf5A8nzTaVvyTfp5MZC2PQThrXHtZ81PoIx/2RPDJ81G0rfkX6eTGQtc7Edur/g+aX0MR/fHk+abWrgX6eTKQtX0Mftx5PmpbsYkH6/whk/mo21XAv08mShar9jOa4tNYW+5CluxpIBxAv9y/xTb1MC/TyZKFpnZJAH1w8qU7LI/vDyqLFTBN5mTOQtE7MMD65vRKdnH7X8Kiy/AusycCFo+iyP7rfYFHoz/cPKll+BdZkz0LQ9GGf+UeVB2aftR5VFp+BdZkz0Lv9Gn7UeVHo7/aPKlp+BdZk4ELu9Hn7X8KhLT8C6zJ64x3chLiReW77/K6rOqa7SC4Ebxu9qVxBcTx4r0qqfIQDA39Aka8Fzg0fymDKdz5AFlzVs9Jxq0odJGZpOo48lk90cl2pPBcRZITGqmnnDRnILpkxcDqhoaKg7RuZtxGaN1rqJlJI8cFZI5lQSNdEECTfclc4ZQDJM2uLBVVSQnkmBbN23iwnUpIlwvbmt7ZWza/8FUxOHpMqYlveZ2jQ8Abu7x39FlUfpQmOTCA13R70rgdy6NonsjRoS1z3Z31DStDj906aaWXOZAWVOor05Qu5EQh2YsEmzbAE6KlwKuloBLu8Ta/xSmToLeKspBVeEZVbZomRyUGLQQfyVVQmRQyACbcEpg7oT1CGy0OB8N/VUkrNSyIOeI3qJB1J6JW53mGNc46wBKcvzMYCGgtESGwTeb8dfgqkwKSZUHw9qcaHdA4KA45S2BB3xdALCFKEBrZrkEGRYydOSUuniuPtE7Hk33Bd9059KoXyY5KHHNTc2Lnf7FLGuydoG5mggEyIBMwPcUueRbQa2UK6UgJKKJRqZ2NcNdDyKgvJsNx4KiiAzGVLkZmgg8Lqyo4k663tZZsqKreTRzERR3S6GgaTdt5SVatHDPy1XtqPAl1IHQ8z+Sk12YfDvqudewAbrP7uvPVKveI96wr19PCGtGlr8npdmPGOxjaZpsayMxAkCOq2doYh2FwfasrPY5xy0RTsXcT4LI2Xh3bL2b22IB7bEd5w3tZw8SsvG7UqYjFF9aTuaBowcly3FjU4tbl0Id/a1nVHmu4l2hB+BRUeAwAG5FxGi5cJihXY7NJqyIdOgE/JdBp8bD4+C62OlsmLk0uhRHEwCQIO9BzgwLGNHWKcMLb7gVU4yb+F1KqEUgvIaQLSIPNQpdT4QUBsAOkGDcA6KsklcFzgGiSbBBAgNy94Eyc0yrQzukzcG0JHhrTBnW4+KqpZFIpOLHS0uDoIsY1U2AJ0IsRCUGWm+h3nipcMjiDZwtYyqkjvrVH0Qx7g5oMgE3FgPyCqm0IBEiZjkpaTuMHihAXQpjmVCAtdzaU7nDQC4sHAWcPCEzmhxBaIECxM3U9mBF5t4Qt5M5QrBc0OEgW3iZTtIBbB8ZFvBIR91TlIEjikjgh4+taeLTKl9xwtqE1R1RxpBzs2QFrQLwNYCjgCI8VVvtCV9HDtaoG4emyCXOJJcfcF3fRLYv8SRjsS36pjvq2kfzEb/AKppdVx7qdak2tQdShgIkCOHAzK38DtnZ2BpNwtRlTDMaBlOTOOuvuXC/7vk6dStZDfJbtnC1auFJYLveI8AvFY/D1KVaHtIcPevbYrb+y6lMBlc913qm4C89tPH4DE3bTquPKG/vorO8QUpakXkydmVMtcg6kR4LXpVe8BrGgGp5LFe4UsQypTp5GG2pPvWm4tLN14iFpRWEgtWbKydDntyNjXedxXM9xJlT2ncLQ0ETZx1HJLuvNzZayYo2B2vEbpHVQHAGUoAU5YSRBc2oHEW73Gd6qr04e7K5rgDEg68/BNTDRDnNkbr2KMpKgeCoAACOF1BCty2gi/FAZxUCRI7oBix4IKsLTpCjLAkoJK5PNCu7Gp6h6IQSXNsrAUhgKA4A2IlW1GK8jkBSxpfUaxgBLjACQuMzvTUamTE03k6OBKK7gIil+324fAUMPTpVR2olzspOYmFj0cWGZW1XFwkS+DI66rs+kmJZXxDHsxRqVAMpa1ogDcsSoXHUmFzI5fJ2sYmlEPV4rZ7KT8IcDGSoBLhckTmLucwF3YjZ2Hxl22MfyOasz6N4mrUfs+k6XOFcMAHqgErd2rgBg6hr4cPp0tSGd00z+ilrViSjlhUbPJ47aeBZg6/ZdrTzEwG7wtXAbBwtShVZiqjTiqTgHNpVQQQQCPjHsXficQMdTbh8Vii1n9TmsaHu9p/RZ2HxtLZlau7ZeG7XDHu1KtWZJ5e1QvPgtLogrxGwsND2Or1LaaW/VcDcPUoDs6kSDAI3jiunEbWfUlz2gOK48PWfWxEPNomFDJRwdOnktynT3KQxX5AjLwEroOfUUlvD4KC0jwVwAtYyDvTBkoRqOYd0yLHkna8TLhmG8TEqx7ANFWWoTKKSHNBIylwjjBn9wlnQkW0mdVIbG8H8lLoDSY0UEyM0gxpCmRpxXG57idYUsrObrdJJ0KdVlCq7dnNCSV0qS9+YykJusKTxPVEnieq573R17dMnqw2WgiLhGTwXlM7vWPVGZ3rHql/optP6PRYjC0y0uy34hUbQoMo0WZBGaoBKxMzj/AFHqgucdXHqoWrPo0bRVI+x6z6PYc+l8HUdUDJeSBO4AfFfR312wbgr4ZmcDOY9U3aVPXd5ldnyNKRBSr8W4syfRtr7LL6tV9GG4aZ7Kmbn9ByWNULqDM2HdlEQMthHhovJdrU+0f5ilzHieqye9FWUSDVlJWpCrJpYyu1z+7TaDvy2HRdGyWBwfUJvOUDgsSVIcRoSPajaiovJLqUthD1eQngpDDyXk8zvWPVGZ3rHqtL/RhtOz1mTwRBXk87vWPVTnd6zuqX+iNn2epcziR1UClm3heWzO4nqgOcNCeqi90TtOz1Dw2mJcYXPXqMLO6d68+XOOrj1RJ4lL3RZPjR7NnKVELHk8T1RJ4nql7ovZ7NnKULGk8ShL3Qs9kIQhYG4IQhACEIQAhCEAIQhACEIQAhCEAIQhACEIQAhCEAIQhACEIQH/2Q=="/>
          <p:cNvSpPr>
            <a:spLocks noChangeAspect="1" noChangeArrowheads="1"/>
          </p:cNvSpPr>
          <p:nvPr/>
        </p:nvSpPr>
        <p:spPr bwMode="auto">
          <a:xfrm>
            <a:off x="584200" y="-76200"/>
            <a:ext cx="16954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80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1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1452416"/>
            <a:ext cx="8946541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/>
              <a:t>Таким образом, перцептивные </a:t>
            </a:r>
            <a:r>
              <a:rPr lang="ru-RU" sz="3200" dirty="0"/>
              <a:t>способности – это своеобразное умение «читать» собеседника, и путь развития и совершенствования измеряется от собеседника к собеседнику на протяжении всей жизни. А на жизненном пути не бывает случайных идей, людей и спутников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5481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871" y="2475999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000" b="1" i="1" dirty="0"/>
              <a:t>СПАСИБО ЗА ВНИМАНИЕ</a:t>
            </a: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6089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175</Words>
  <Application>Microsoft Office PowerPoint</Application>
  <PresentationFormat>Широкоэкранный</PresentationFormat>
  <Paragraphs>29</Paragraphs>
  <Slides>8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Ион</vt:lpstr>
      <vt:lpstr>     Тема доклада: «Роль пецептивных педагогических способностей в учебно-воспитательном процессе»</vt:lpstr>
      <vt:lpstr>Презентация PowerPoint</vt:lpstr>
      <vt:lpstr>Классификация перцептивных способностей</vt:lpstr>
      <vt:lpstr>ВИДЫ ПРОГРАММ И МЕТОДИК:</vt:lpstr>
      <vt:lpstr>Перцептивные способности учителя –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   Тема доклада: «Роль перцептивных педагогических способностей в учебно-воспитательном процессе»</dc:title>
  <dc:creator>HP</dc:creator>
  <cp:lastModifiedBy>HP</cp:lastModifiedBy>
  <cp:revision>5</cp:revision>
  <dcterms:created xsi:type="dcterms:W3CDTF">2022-03-26T09:39:50Z</dcterms:created>
  <dcterms:modified xsi:type="dcterms:W3CDTF">2022-03-26T10:22:49Z</dcterms:modified>
</cp:coreProperties>
</file>