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5997C-8410-4C63-A9C5-7A61A5FBE3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F99F15C-0A3E-4B04-B79F-146F99FA65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069276-FA7B-468D-BE8D-AB5E23264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6C0-2EEB-4FE0-A499-43598C0975AA}" type="datetimeFigureOut">
              <a:rPr lang="ru-KZ" smtClean="0"/>
              <a:t>27.03.2022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37B380-7442-47F1-804A-2CE257942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6FEF3D-A68D-486B-B63A-91E5BBE84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125-1311-4045-936F-A4F3C5CE396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4238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1BE1B-9F49-4947-B9AC-EDC8E5BE8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C5219E-C49D-4DBF-955E-AE75675E07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79080B-EA70-43CD-A45C-57D6BFDDD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6C0-2EEB-4FE0-A499-43598C0975AA}" type="datetimeFigureOut">
              <a:rPr lang="ru-KZ" smtClean="0"/>
              <a:t>27.03.2022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16FC7-A6EA-4D44-8494-E7B2E1F71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B56FDB-C7FA-4053-A374-923A8AE74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125-1311-4045-936F-A4F3C5CE396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66437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591745-C5D7-40B3-B007-CAD12F2DF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428DA9-4EC8-43C6-A124-23F935720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414DB2-60AD-41E9-A877-53BA3420A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6C0-2EEB-4FE0-A499-43598C0975AA}" type="datetimeFigureOut">
              <a:rPr lang="ru-KZ" smtClean="0"/>
              <a:t>27.03.2022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98FC5D-D723-4CA7-86E2-1F44313C1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4EE929-8B97-494E-A6D2-1E2CA1031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125-1311-4045-936F-A4F3C5CE396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6975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C16911-9C93-41F0-AB65-332BFD4BE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9D417D-70F3-46FB-AF1E-38B336FE1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A6C9C8-D07E-4CDB-A2EC-BCAD33367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6C0-2EEB-4FE0-A499-43598C0975AA}" type="datetimeFigureOut">
              <a:rPr lang="ru-KZ" smtClean="0"/>
              <a:t>27.03.2022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994350-60D6-4336-88F5-9BE8DDF7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FD791F-D730-4D19-A4CE-6A0CE9F14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125-1311-4045-936F-A4F3C5CE396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9544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430EF-1135-4212-BA04-9761AC08BF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1E8A40-7B41-497A-A7D3-CB6419371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145F6A-501A-472F-B5C0-47B886444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6C0-2EEB-4FE0-A499-43598C0975AA}" type="datetimeFigureOut">
              <a:rPr lang="ru-KZ" smtClean="0"/>
              <a:t>27.03.2022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816A76-F317-48E7-B8C8-8D05B8291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233654-A479-4223-829F-AA0F4FBFD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125-1311-4045-936F-A4F3C5CE396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8079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7B385-77BE-4363-9254-57973FB37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004B72-3E54-457E-98E2-71CCE6F5A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BD822B-FD1F-4BA5-BB47-09A28DD65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EB440A3-FEEB-4B84-896A-1F46D8DE6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6C0-2EEB-4FE0-A499-43598C0975AA}" type="datetimeFigureOut">
              <a:rPr lang="ru-KZ" smtClean="0"/>
              <a:t>27.03.2022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98C564-E387-4239-8388-FF1FAFDCF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51326B-6533-40AF-8BAC-0590C8862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125-1311-4045-936F-A4F3C5CE396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7850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D58EFE-B7BB-4721-9592-3C5C5D33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46130-1825-462B-A631-2D5B0A78F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2D3E57B-095C-4E91-9F96-2168F50F4C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2C3CA5-510C-44DA-8186-8734F333A9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634451-CECD-4ACE-9B8E-38BB4B6FE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F9F4D8C-E914-4AA4-B5CD-939E88E50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6C0-2EEB-4FE0-A499-43598C0975AA}" type="datetimeFigureOut">
              <a:rPr lang="ru-KZ" smtClean="0"/>
              <a:t>27.03.2022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224D2F5-29D5-43A4-A479-F8DDC53E8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E198B8-475D-4E76-8B96-08D89C9E2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125-1311-4045-936F-A4F3C5CE396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21254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97F597-7D03-472A-97E7-DD00CBDFF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3494E97-B016-4C60-8D53-6266017EB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6C0-2EEB-4FE0-A499-43598C0975AA}" type="datetimeFigureOut">
              <a:rPr lang="ru-KZ" smtClean="0"/>
              <a:t>27.03.2022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40642A2-D0DA-4965-8E50-B97E86DE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49FD9F-0940-41D3-AED0-C3F5BB8C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125-1311-4045-936F-A4F3C5CE396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50114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3543FD1-7447-454B-85C9-85EB9C7D7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6C0-2EEB-4FE0-A499-43598C0975AA}" type="datetimeFigureOut">
              <a:rPr lang="ru-KZ" smtClean="0"/>
              <a:t>27.03.2022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17E0C5E-7AE1-484D-A498-7B9D5CA68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07F895-5635-4863-B3F7-569E0067C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125-1311-4045-936F-A4F3C5CE396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74806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68EAA-A5DF-49B8-976B-D8E4BF5D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58B8C1-8104-4D39-B6C6-439D2836B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ACB377-B4B4-45A3-AF7F-1981500DF1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789F2A-F731-43FC-9C73-975CF2672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6C0-2EEB-4FE0-A499-43598C0975AA}" type="datetimeFigureOut">
              <a:rPr lang="ru-KZ" smtClean="0"/>
              <a:t>27.03.2022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0F5E05-6B59-4640-9401-909B7805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A618C8-B9D1-423D-87FB-20B33DA15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125-1311-4045-936F-A4F3C5CE396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131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78482B-F687-4A16-880D-4A086E35E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7ABB444-0381-412E-9C29-882E6AE65C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31ABE9-44FF-4D83-A262-70D73B84BA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8633E3-8E03-42C5-9F29-0F78C6D5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0A6C0-2EEB-4FE0-A499-43598C0975AA}" type="datetimeFigureOut">
              <a:rPr lang="ru-KZ" smtClean="0"/>
              <a:t>27.03.2022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7C83CE0-8B72-4BE4-9CCC-0B1132D0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93DBB1A-D085-478A-89AD-4B5A0182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82125-1311-4045-936F-A4F3C5CE396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58645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29089C-E23B-449E-BC45-323A27762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562B1C0-F23F-428C-8203-680CA75DF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E88B40-0ACB-4917-9231-2502A15A9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0A6C0-2EEB-4FE0-A499-43598C0975AA}" type="datetimeFigureOut">
              <a:rPr lang="ru-KZ" smtClean="0"/>
              <a:t>27.03.2022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F868FD-6B61-42AE-A3DC-900969E7D6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0E0819-A84F-4E6E-AF45-E6DEC362B4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82125-1311-4045-936F-A4F3C5CE396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6841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8DA7E-7CF9-4AAB-8189-1C2D80890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454" y="2475913"/>
            <a:ext cx="11015002" cy="2912012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«Упражнения для развития координационных способностей занимающихся»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CE831CA-F3EC-41BF-B11F-8AEC79B897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0872"/>
            <a:ext cx="9144000" cy="1655762"/>
          </a:xfrm>
        </p:spPr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ГККП «Арман»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дополнительного образования: Сухопарова И.В.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Кружок «Акробатика»</a:t>
            </a:r>
            <a:endParaRPr lang="ru-K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010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8DEDFD-A852-49E3-8EB8-049DF3591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F7FB80A-F114-46E6-80B9-8320AFA482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32" y="0"/>
            <a:ext cx="9172135" cy="6879101"/>
          </a:xfrm>
        </p:spPr>
      </p:pic>
    </p:spTree>
    <p:extLst>
      <p:ext uri="{BB962C8B-B14F-4D97-AF65-F5344CB8AC3E}">
        <p14:creationId xmlns:p14="http://schemas.microsoft.com/office/powerpoint/2010/main" val="1917212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513356C-8533-46CF-BC5A-B20DF70964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15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442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DDF5A-B7B0-4265-B31C-8BFA5C0B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4029BD4-C3D1-4E3B-8F22-24F2A9485D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65594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314F7-38CE-40D3-9FD3-BDDDC4C3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B027710-B7B6-4C48-A701-A74E118D0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-1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val="865412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36AF7-959F-420A-8CE1-0ACFD0EBC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ABEAAB-EBC2-407B-A5CC-0FA4DB7DC2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-1"/>
            <a:ext cx="9144001" cy="6858001"/>
          </a:xfrm>
        </p:spPr>
      </p:pic>
    </p:spTree>
    <p:extLst>
      <p:ext uri="{BB962C8B-B14F-4D97-AF65-F5344CB8AC3E}">
        <p14:creationId xmlns:p14="http://schemas.microsoft.com/office/powerpoint/2010/main" val="37882984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41817A-878A-4583-A875-6C860E04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KZ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C73CAB1-52E4-4782-B330-FA67C4690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88" b="16445"/>
          <a:stretch/>
        </p:blipFill>
        <p:spPr>
          <a:xfrm>
            <a:off x="2123998" y="0"/>
            <a:ext cx="7944003" cy="6849663"/>
          </a:xfrm>
        </p:spPr>
      </p:pic>
    </p:spTree>
    <p:extLst>
      <p:ext uri="{BB962C8B-B14F-4D97-AF65-F5344CB8AC3E}">
        <p14:creationId xmlns:p14="http://schemas.microsoft.com/office/powerpoint/2010/main" val="856780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FB4F135-9F0B-4D33-A3B3-3B73383B9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584"/>
            <a:ext cx="10515600" cy="60522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Координация движений у ребенка не формируется сама по себе - над ней нужно серьезно работать. Достижение развития координации движений возможно разными способами, но все они отличаются необходимостью регулярного повторения определенных действий. Эти действия направлены на развитие согласованной работы разных мышц и органов чувств.</a:t>
            </a:r>
            <a:endParaRPr lang="ru-KZ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580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773E4BC-EE37-477B-8560-EA7B753757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" r="2359" b="2564"/>
          <a:stretch/>
        </p:blipFill>
        <p:spPr bwMode="auto">
          <a:xfrm>
            <a:off x="1640628" y="0"/>
            <a:ext cx="93603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142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95BF6D-FB0A-4310-A4F5-D015662CDD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 t="15385" r="26205"/>
          <a:stretch/>
        </p:blipFill>
        <p:spPr>
          <a:xfrm>
            <a:off x="-1" y="0"/>
            <a:ext cx="5078437" cy="686837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56FB9F-1C2B-47DC-9BED-6BC4869462B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72" t="16000" r="17590"/>
          <a:stretch/>
        </p:blipFill>
        <p:spPr>
          <a:xfrm>
            <a:off x="6096001" y="0"/>
            <a:ext cx="6096000" cy="691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047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65B723-1447-45CB-A1F0-FBE68E9B5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3" t="12102" r="22821"/>
          <a:stretch/>
        </p:blipFill>
        <p:spPr>
          <a:xfrm>
            <a:off x="0" y="0"/>
            <a:ext cx="5838092" cy="68915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90C0F93-3F6C-4256-9A6F-DEDA8DB358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80" t="8166" r="22667"/>
          <a:stretch/>
        </p:blipFill>
        <p:spPr>
          <a:xfrm>
            <a:off x="6780628" y="-7696"/>
            <a:ext cx="5411372" cy="688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2BEBAD-50F8-4717-B716-3E22F047C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443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7002AF-D16D-4F1B-BC93-321F0161D6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02" r="15590"/>
          <a:stretch/>
        </p:blipFill>
        <p:spPr>
          <a:xfrm>
            <a:off x="0" y="0"/>
            <a:ext cx="6246056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BABB00B-CDEE-4264-BB28-734991D730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1" r="6514"/>
          <a:stretch/>
        </p:blipFill>
        <p:spPr>
          <a:xfrm>
            <a:off x="6541474" y="0"/>
            <a:ext cx="56505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323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D80AFC-7BE6-49C6-B394-22063B9724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9" r="24974"/>
          <a:stretch/>
        </p:blipFill>
        <p:spPr>
          <a:xfrm>
            <a:off x="0" y="0"/>
            <a:ext cx="4923693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46451E-024B-4377-A483-B650DAF969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3" r="24974"/>
          <a:stretch/>
        </p:blipFill>
        <p:spPr>
          <a:xfrm>
            <a:off x="7169833" y="0"/>
            <a:ext cx="5022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197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F68ACD-0A52-4156-8F5B-2C33418F42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6" r="18667"/>
          <a:stretch/>
        </p:blipFill>
        <p:spPr>
          <a:xfrm>
            <a:off x="32824" y="0"/>
            <a:ext cx="6063176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81E3946-408A-473F-868F-0838D30D0A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4" r="15897"/>
          <a:stretch/>
        </p:blipFill>
        <p:spPr>
          <a:xfrm>
            <a:off x="6016284" y="0"/>
            <a:ext cx="61757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13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52F2BA1-0A2D-472A-BF25-C4BEFB1C20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9" r="40666"/>
          <a:stretch/>
        </p:blipFill>
        <p:spPr>
          <a:xfrm>
            <a:off x="0" y="0"/>
            <a:ext cx="2250831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D6A7EB-29ED-47D1-9C3E-6C808F5C85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8" r="13130"/>
          <a:stretch/>
        </p:blipFill>
        <p:spPr>
          <a:xfrm>
            <a:off x="2250831" y="0"/>
            <a:ext cx="5134709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77AC9B-27AE-4C54-A423-4E6F1FB9B3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2" r="22052"/>
          <a:stretch/>
        </p:blipFill>
        <p:spPr>
          <a:xfrm>
            <a:off x="6171027" y="0"/>
            <a:ext cx="60209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48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74</Words>
  <Application>Microsoft Office PowerPoint</Application>
  <PresentationFormat>Широкоэкранный</PresentationFormat>
  <Paragraphs>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Тема Office</vt:lpstr>
      <vt:lpstr>Тема: «Упражнения для развития координационных способностей занимающихся»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«Упражнения для развития координационных способностей занимающихся»</dc:title>
  <dc:creator>№24-77</dc:creator>
  <cp:lastModifiedBy>№24-77</cp:lastModifiedBy>
  <cp:revision>7</cp:revision>
  <dcterms:created xsi:type="dcterms:W3CDTF">2022-03-27T14:26:01Z</dcterms:created>
  <dcterms:modified xsi:type="dcterms:W3CDTF">2022-03-27T15:08:51Z</dcterms:modified>
</cp:coreProperties>
</file>